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80" r:id="rId4"/>
    <p:sldId id="381" r:id="rId5"/>
    <p:sldId id="42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ss, Kevin K (JMD)" initials="DKK(" lastIdx="3" clrIdx="0">
    <p:extLst>
      <p:ext uri="{19B8F6BF-5375-455C-9EA6-DF929625EA0E}">
        <p15:presenceInfo xmlns:p15="http://schemas.microsoft.com/office/powerpoint/2012/main" userId="S::Kevin.Doss@usdoj.gov::ff859168-495f-4d69-ba60-41948e4267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5" autoAdjust="0"/>
    <p:restoredTop sz="94660"/>
  </p:normalViewPr>
  <p:slideViewPr>
    <p:cSldViewPr snapToGrid="0">
      <p:cViewPr varScale="1">
        <p:scale>
          <a:sx n="67" d="100"/>
          <a:sy n="67" d="100"/>
        </p:scale>
        <p:origin x="56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B23A4-03F1-4255-A070-EB5504281C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69053F-C251-4033-90B2-2854F5B58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8FA3B3-E3F9-4AA2-ACBE-D34586364D20}"/>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DDFBEE55-3449-469F-826F-C3F6CC3B7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A67901-F585-47A3-9A48-97815EB9481D}"/>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4149153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839C1-33C9-47D0-9B9E-DCFE417C6D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66087E-7ECE-4521-93C6-C9ACC9E4D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D9EEA3-271F-4BFB-8CAC-D34653792CDA}"/>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8BFE0609-47AA-4913-947D-65E709675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536BC8-3EF0-4578-A152-04E15A8D7718}"/>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2060607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7ED6D3-4E98-42A7-B557-40FC865F2A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ECE23-960D-4960-9CC9-06F3E33189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361C56-117C-43CE-8EB5-E04BA26D74BE}"/>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F41DA70B-FEAF-4801-BB90-1737C774FE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E66BF-560F-414E-8DAA-6784D3ED4327}"/>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2360372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09600" y="3429001"/>
            <a:ext cx="10363200" cy="914399"/>
          </a:xfrm>
        </p:spPr>
        <p:txBody>
          <a:bodyPr>
            <a:normAutofit/>
          </a:bodyPr>
          <a:lstStyle>
            <a:lvl1pPr algn="l">
              <a:defRPr sz="4400" b="0" baseline="0">
                <a:solidFill>
                  <a:schemeClr val="tx2"/>
                </a:solidFill>
                <a:latin typeface="Joanna MT" pitchFamily="18" charset="0"/>
                <a:cs typeface="Times New Roman" pitchFamily="18" charset="0"/>
              </a:defRPr>
            </a:lvl1pPr>
          </a:lstStyle>
          <a:p>
            <a:r>
              <a:rPr lang="en-US" dirty="0"/>
              <a:t>Presentation Title Slide</a:t>
            </a:r>
          </a:p>
        </p:txBody>
      </p:sp>
      <p:sp>
        <p:nvSpPr>
          <p:cNvPr id="3" name="Subtitle 2"/>
          <p:cNvSpPr>
            <a:spLocks noGrp="1"/>
          </p:cNvSpPr>
          <p:nvPr>
            <p:ph type="subTitle" idx="1" hasCustomPrompt="1"/>
          </p:nvPr>
        </p:nvSpPr>
        <p:spPr>
          <a:xfrm>
            <a:off x="609600" y="4572000"/>
            <a:ext cx="8534400" cy="9144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a:p>
            <a:endParaRPr lang="en-US" dirty="0"/>
          </a:p>
        </p:txBody>
      </p:sp>
      <p:pic>
        <p:nvPicPr>
          <p:cNvPr id="10" name="Picture 9"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3806373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828800" y="274638"/>
            <a:ext cx="9753600" cy="715962"/>
          </a:xfrm>
        </p:spPr>
        <p:txBody>
          <a:bodyPr/>
          <a:lstStyle>
            <a:lvl1pPr algn="l">
              <a:defRPr b="1">
                <a:latin typeface="Joanna MT" pitchFamily="18" charset="0"/>
                <a:cs typeface="Arial" pitchFamily="34" charset="0"/>
              </a:defRPr>
            </a:lvl1pPr>
          </a:lstStyle>
          <a:p>
            <a:r>
              <a:rPr lang="en-US" dirty="0"/>
              <a:t>Master title style</a:t>
            </a:r>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09600" y="6553201"/>
            <a:ext cx="2844800" cy="365125"/>
          </a:xfrm>
        </p:spPr>
        <p:txBody>
          <a:body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8737600" y="6569076"/>
            <a:ext cx="2844800" cy="365125"/>
          </a:xfrm>
        </p:spPr>
        <p:txBody>
          <a:bodyPr/>
          <a:lstStyle/>
          <a:p>
            <a:fld id="{91C1C827-D893-467F-8538-D3C90302366C}" type="slidenum">
              <a:rPr lang="en-US" smtClean="0"/>
              <a:t>‹#›</a:t>
            </a:fld>
            <a:endParaRPr lang="en-US" dirty="0"/>
          </a:p>
        </p:txBody>
      </p:sp>
      <p:pic>
        <p:nvPicPr>
          <p:cNvPr id="7" name="Picture 6"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1840638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4406901"/>
            <a:ext cx="10363200" cy="1362075"/>
          </a:xfrm>
        </p:spPr>
        <p:txBody>
          <a:bodyPr anchor="t">
            <a:no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33333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C1C827-D893-467F-8538-D3C90302366C}" type="slidenum">
              <a:rPr lang="en-US" smtClean="0"/>
              <a:t>‹#›</a:t>
            </a:fld>
            <a:endParaRPr lang="en-US" dirty="0"/>
          </a:p>
        </p:txBody>
      </p:sp>
    </p:spTree>
    <p:extLst>
      <p:ext uri="{BB962C8B-B14F-4D97-AF65-F5344CB8AC3E}">
        <p14:creationId xmlns:p14="http://schemas.microsoft.com/office/powerpoint/2010/main" val="3853047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9753600" cy="715962"/>
          </a:xfrm>
        </p:spPr>
        <p:txBody>
          <a:bodyPr/>
          <a:lstStyle>
            <a:lvl1pPr algn="l">
              <a:defRPr b="1"/>
            </a:lvl1pPr>
          </a:lstStyle>
          <a:p>
            <a:r>
              <a:rPr lang="en-US"/>
              <a:t>Click to edit Master title style</a:t>
            </a:r>
            <a:endParaRPr lang="en-US" dirty="0"/>
          </a:p>
        </p:txBody>
      </p:sp>
      <p:sp>
        <p:nvSpPr>
          <p:cNvPr id="3" name="Content Placeholder 2"/>
          <p:cNvSpPr>
            <a:spLocks noGrp="1"/>
          </p:cNvSpPr>
          <p:nvPr>
            <p:ph sz="half" idx="1"/>
          </p:nvPr>
        </p:nvSpPr>
        <p:spPr>
          <a:xfrm>
            <a:off x="609600" y="1447800"/>
            <a:ext cx="5384800" cy="4678363"/>
          </a:xfr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6197600" y="1447800"/>
            <a:ext cx="5384800" cy="4678363"/>
          </a:xfrm>
        </p:spPr>
        <p:txBody>
          <a:bodyPr/>
          <a:lstStyle>
            <a:lvl1pPr>
              <a:defRPr sz="2400"/>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C1C827-D893-467F-8538-D3C90302366C}" type="slidenum">
              <a:rPr lang="en-US" smtClean="0"/>
              <a:t>‹#›</a:t>
            </a:fld>
            <a:endParaRPr lang="en-US" dirty="0"/>
          </a:p>
        </p:txBody>
      </p:sp>
      <p:pic>
        <p:nvPicPr>
          <p:cNvPr id="8" name="Picture 7"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4052025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10058400" cy="715962"/>
          </a:xfrm>
        </p:spPr>
        <p:txBody>
          <a:bodyPr/>
          <a:lstStyle>
            <a:lvl1pPr algn="l">
              <a:defRPr b="1"/>
            </a:lvl1pPr>
          </a:lstStyle>
          <a:p>
            <a:r>
              <a:rPr lang="en-US"/>
              <a:t>Click to edit Master title style</a:t>
            </a:r>
          </a:p>
        </p:txBody>
      </p:sp>
      <p:sp>
        <p:nvSpPr>
          <p:cNvPr id="3" name="Text Placeholder 2"/>
          <p:cNvSpPr>
            <a:spLocks noGrp="1"/>
          </p:cNvSpPr>
          <p:nvPr>
            <p:ph type="body" idx="1"/>
          </p:nvPr>
        </p:nvSpPr>
        <p:spPr>
          <a:xfrm>
            <a:off x="609600" y="121920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1905000"/>
            <a:ext cx="5386917" cy="4221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6197601" y="121920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905000"/>
            <a:ext cx="5389033" cy="4221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C1C827-D893-467F-8538-D3C90302366C}" type="slidenum">
              <a:rPr lang="en-US" smtClean="0"/>
              <a:t>‹#›</a:t>
            </a:fld>
            <a:endParaRPr lang="en-US" dirty="0"/>
          </a:p>
        </p:txBody>
      </p:sp>
      <p:pic>
        <p:nvPicPr>
          <p:cNvPr id="10" name="Picture 9"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39605747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9753600" cy="715962"/>
          </a:xfrm>
        </p:spPr>
        <p:txBody>
          <a:bodyPr/>
          <a:lstStyle>
            <a:lvl1pPr algn="l">
              <a:defRPr b="1"/>
            </a:lvl1pPr>
          </a:lstStyle>
          <a:p>
            <a:r>
              <a:rPr lang="en-US"/>
              <a:t>Click to edit Master title style</a:t>
            </a:r>
          </a:p>
        </p:txBody>
      </p:sp>
      <p:sp>
        <p:nvSpPr>
          <p:cNvPr id="3" name="Date Placeholder 2"/>
          <p:cNvSpPr>
            <a:spLocks noGrp="1"/>
          </p:cNvSpPr>
          <p:nvPr>
            <p:ph type="dt" sz="half" idx="10"/>
          </p:nvPr>
        </p:nvSpPr>
        <p:spPr>
          <a:xfrm>
            <a:off x="609600" y="6328115"/>
            <a:ext cx="2844800" cy="365125"/>
          </a:xfrm>
        </p:spPr>
        <p:txBody>
          <a:bodyPr/>
          <a:lstStyle/>
          <a:p>
            <a:endParaRPr lang="en-US" dirty="0"/>
          </a:p>
        </p:txBody>
      </p:sp>
      <p:sp>
        <p:nvSpPr>
          <p:cNvPr id="4" name="Footer Placeholder 3"/>
          <p:cNvSpPr>
            <a:spLocks noGrp="1"/>
          </p:cNvSpPr>
          <p:nvPr>
            <p:ph type="ftr" sz="quarter" idx="11"/>
          </p:nvPr>
        </p:nvSpPr>
        <p:spPr>
          <a:xfrm>
            <a:off x="4165600" y="6324600"/>
            <a:ext cx="3860800" cy="381000"/>
          </a:xfrm>
        </p:spPr>
        <p:txBody>
          <a:bodyPr/>
          <a:lstStyle>
            <a:lvl1pPr>
              <a:defRPr sz="1200"/>
            </a:lvl1pPr>
          </a:lstStyle>
          <a:p>
            <a:endParaRPr lang="en-US" dirty="0"/>
          </a:p>
        </p:txBody>
      </p:sp>
      <p:sp>
        <p:nvSpPr>
          <p:cNvPr id="5" name="Slide Number Placeholder 4"/>
          <p:cNvSpPr>
            <a:spLocks noGrp="1"/>
          </p:cNvSpPr>
          <p:nvPr>
            <p:ph type="sldNum" sz="quarter" idx="12"/>
          </p:nvPr>
        </p:nvSpPr>
        <p:spPr/>
        <p:txBody>
          <a:bodyPr/>
          <a:lstStyle/>
          <a:p>
            <a:fld id="{91C1C827-D893-467F-8538-D3C90302366C}" type="slidenum">
              <a:rPr lang="en-US" smtClean="0"/>
              <a:t>‹#›</a:t>
            </a:fld>
            <a:endParaRPr lang="en-US" dirty="0"/>
          </a:p>
        </p:txBody>
      </p:sp>
      <p:pic>
        <p:nvPicPr>
          <p:cNvPr id="6" name="Picture 5"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2014016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1C1C827-D893-467F-8538-D3C90302366C}" type="slidenum">
              <a:rPr lang="en-US" smtClean="0"/>
              <a:t>‹#›</a:t>
            </a:fld>
            <a:endParaRPr lang="en-US" dirty="0"/>
          </a:p>
        </p:txBody>
      </p:sp>
      <p:pic>
        <p:nvPicPr>
          <p:cNvPr id="5" name="Picture 4"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2266233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990600"/>
            <a:ext cx="4011084" cy="9017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5080000" y="533401"/>
            <a:ext cx="6502400" cy="5592763"/>
          </a:xfrm>
        </p:spPr>
        <p:txBody>
          <a:bodyPr/>
          <a:lstStyle>
            <a:lvl1pPr marL="0" indent="0">
              <a:buNone/>
              <a:defRPr sz="3000"/>
            </a:lvl1pPr>
            <a:lvl2pPr>
              <a:defRPr sz="2600"/>
            </a:lvl2pPr>
            <a:lvl3pPr>
              <a:defRPr sz="2200"/>
            </a:lvl3pPr>
            <a:lvl4pPr>
              <a:defRPr sz="2000"/>
            </a:lvl4pPr>
            <a:lvl5pPr>
              <a:defRPr sz="1800"/>
            </a:lvl5pPr>
            <a:lvl6pPr>
              <a:defRPr sz="2000"/>
            </a:lvl6pPr>
            <a:lvl7pPr>
              <a:defRPr sz="2000"/>
            </a:lvl7pPr>
            <a:lvl8pPr>
              <a:defRPr sz="2000"/>
            </a:lvl8pPr>
            <a:lvl9pPr>
              <a:defRPr sz="2000"/>
            </a:lvl9pPr>
          </a:lstStyle>
          <a:p>
            <a:pPr lvl="0"/>
            <a:r>
              <a:rPr lang="en-US"/>
              <a:t>Click to edit Master text styles</a:t>
            </a:r>
          </a:p>
        </p:txBody>
      </p:sp>
      <p:sp>
        <p:nvSpPr>
          <p:cNvPr id="4" name="Text Placeholder 3"/>
          <p:cNvSpPr>
            <a:spLocks noGrp="1"/>
          </p:cNvSpPr>
          <p:nvPr>
            <p:ph type="body" sz="half" idx="2"/>
          </p:nvPr>
        </p:nvSpPr>
        <p:spPr>
          <a:xfrm>
            <a:off x="609601" y="1905000"/>
            <a:ext cx="4011084" cy="4221163"/>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sz="1100"/>
            </a:lvl1pPr>
          </a:lstStyle>
          <a:p>
            <a:fld id="{91C1C827-D893-467F-8538-D3C90302366C}" type="slidenum">
              <a:rPr lang="en-US" smtClean="0"/>
              <a:pPr/>
              <a:t>‹#›</a:t>
            </a:fld>
            <a:endParaRPr lang="en-US" dirty="0"/>
          </a:p>
        </p:txBody>
      </p:sp>
      <p:pic>
        <p:nvPicPr>
          <p:cNvPr id="8" name="Picture 7"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947177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B0F9F-0106-4CFA-90BE-1AC0A6E0C1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4C66C4-28A2-4040-8F7A-76CA208C4E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DF16DB-68E1-4C9C-B4D4-AF0D3FBCAC19}"/>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39F3F032-4D28-44DB-B77B-162851B365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151FD-9053-47E8-889F-B8F66D02A018}"/>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3256275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2032000" y="612775"/>
            <a:ext cx="8229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C1C827-D893-467F-8538-D3C90302366C}" type="slidenum">
              <a:rPr lang="en-US" smtClean="0"/>
              <a:t>‹#›</a:t>
            </a:fld>
            <a:endParaRPr lang="en-US" dirty="0"/>
          </a:p>
        </p:txBody>
      </p:sp>
      <p:pic>
        <p:nvPicPr>
          <p:cNvPr id="8" name="Picture 7"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40167087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C1C827-D893-467F-8538-D3C90302366C}" type="slidenum">
              <a:rPr lang="en-US" smtClean="0"/>
              <a:pPr/>
              <a:t>‹#›</a:t>
            </a:fld>
            <a:endParaRPr lang="en-US" dirty="0"/>
          </a:p>
        </p:txBody>
      </p:sp>
      <p:sp>
        <p:nvSpPr>
          <p:cNvPr id="7" name="Table Placeholder 6"/>
          <p:cNvSpPr>
            <a:spLocks noGrp="1"/>
          </p:cNvSpPr>
          <p:nvPr>
            <p:ph type="tbl" sz="quarter" idx="13"/>
          </p:nvPr>
        </p:nvSpPr>
        <p:spPr>
          <a:xfrm>
            <a:off x="609600" y="1219200"/>
            <a:ext cx="11074400" cy="4953000"/>
          </a:xfrm>
        </p:spPr>
        <p:txBody>
          <a:bodyPr/>
          <a:lstStyle/>
          <a:p>
            <a:r>
              <a:rPr lang="en-US"/>
              <a:t>Click icon to add table</a:t>
            </a:r>
            <a:endParaRPr lang="en-US" dirty="0"/>
          </a:p>
        </p:txBody>
      </p:sp>
      <p:pic>
        <p:nvPicPr>
          <p:cNvPr id="8" name="Picture 7"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429868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C1C827-D893-467F-8538-D3C90302366C}" type="slidenum">
              <a:rPr lang="en-US" smtClean="0"/>
              <a:t>‹#›</a:t>
            </a:fld>
            <a:endParaRPr lang="en-US" dirty="0"/>
          </a:p>
        </p:txBody>
      </p:sp>
      <p:pic>
        <p:nvPicPr>
          <p:cNvPr id="7" name="Picture 6"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24624447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C1C827-D893-467F-8538-D3C90302366C}" type="slidenum">
              <a:rPr lang="en-US" smtClean="0"/>
              <a:t>‹#›</a:t>
            </a:fld>
            <a:endParaRPr lang="en-US" dirty="0"/>
          </a:p>
        </p:txBody>
      </p:sp>
      <p:pic>
        <p:nvPicPr>
          <p:cNvPr id="7" name="Picture 6" descr="DHS Logo"/>
          <p:cNvPicPr/>
          <p:nvPr userDrawn="1"/>
        </p:nvPicPr>
        <p:blipFill>
          <a:blip r:embed="rId2"/>
          <a:srcRect/>
          <a:stretch>
            <a:fillRect/>
          </a:stretch>
        </p:blipFill>
        <p:spPr bwMode="auto">
          <a:xfrm>
            <a:off x="203200" y="152400"/>
            <a:ext cx="1320800" cy="959796"/>
          </a:xfrm>
          <a:prstGeom prst="rect">
            <a:avLst/>
          </a:prstGeom>
          <a:noFill/>
        </p:spPr>
      </p:pic>
    </p:spTree>
    <p:extLst>
      <p:ext uri="{BB962C8B-B14F-4D97-AF65-F5344CB8AC3E}">
        <p14:creationId xmlns:p14="http://schemas.microsoft.com/office/powerpoint/2010/main" val="182443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7F29F-5F6D-41A7-9E23-6635F59C50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3455FA-70D7-4270-80E0-115971E1D5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74B8F3-2D8B-495D-888E-22189CEF425B}"/>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A6DB0394-85CF-4823-AF89-B97111C20C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F448C-2FA7-41FB-B688-D355DF408696}"/>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179054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56AC7-FF45-42D7-9E05-08FEA18461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64E53A-CDCC-40CC-84BE-D566EB5228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6EC3DC-D1D0-4E0D-B0E2-AC18245187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66A06D-C5A1-4C4D-8198-42D79EDCB6F7}"/>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6" name="Footer Placeholder 5">
            <a:extLst>
              <a:ext uri="{FF2B5EF4-FFF2-40B4-BE49-F238E27FC236}">
                <a16:creationId xmlns:a16="http://schemas.microsoft.com/office/drawing/2014/main" id="{4C1CB867-F666-45C6-B4A7-A0A7D97C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022063-5FC2-4345-99A9-FDE8B0BB2F44}"/>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1341973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AFF22-FB0E-4ABE-AFA7-A18919EE74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2AC847-9F24-4361-8104-1DBFDB820B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485668-090A-4ACE-A3BF-DB06DE4D91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100340-9E08-45BB-ACA6-124FBC197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D9DEC0-6AAD-4DAF-BF50-C378D64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21A144-4A1B-46C3-9AD8-01AC27480F26}"/>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8" name="Footer Placeholder 7">
            <a:extLst>
              <a:ext uri="{FF2B5EF4-FFF2-40B4-BE49-F238E27FC236}">
                <a16:creationId xmlns:a16="http://schemas.microsoft.com/office/drawing/2014/main" id="{89D3F9AB-3D31-470A-AF99-85C0B275D6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CB92D8-6047-4285-856D-7598C174D446}"/>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543733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8420F-CCCE-49E8-879F-F9068D2059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60FE42-E76C-4125-9E61-434D76B4AC55}"/>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4" name="Footer Placeholder 3">
            <a:extLst>
              <a:ext uri="{FF2B5EF4-FFF2-40B4-BE49-F238E27FC236}">
                <a16:creationId xmlns:a16="http://schemas.microsoft.com/office/drawing/2014/main" id="{EFD1681D-78C1-4EA7-A17E-9E9623387B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35900F-2ABE-4E94-9029-9B29BEAD1D0D}"/>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363330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719983-9A7C-4040-BB7C-9E8AE824D11A}"/>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3" name="Footer Placeholder 2">
            <a:extLst>
              <a:ext uri="{FF2B5EF4-FFF2-40B4-BE49-F238E27FC236}">
                <a16:creationId xmlns:a16="http://schemas.microsoft.com/office/drawing/2014/main" id="{93B0D8FB-A4F2-485B-87C7-2AFBF089F6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84B15C3-1A44-467C-86BA-72B2DA74213D}"/>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1867064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65C-6C22-4783-9FB2-4EA92F6AD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157A31-E268-4A64-AF43-3C9067B947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C5AA26-78DD-4395-9867-F4FEF67336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AA16BD-82CE-4D9B-A9DD-A97A947E0DEE}"/>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6" name="Footer Placeholder 5">
            <a:extLst>
              <a:ext uri="{FF2B5EF4-FFF2-40B4-BE49-F238E27FC236}">
                <a16:creationId xmlns:a16="http://schemas.microsoft.com/office/drawing/2014/main" id="{97F44C06-6CC3-4E67-BC1F-B7F475EDED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BCF29A-736E-4A77-A2EC-998D5EA10E17}"/>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353441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A1B26-435D-4B7F-A6AC-722E31D31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9B5B4A-7AF4-4638-AEE2-F3AD19A2E6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3F3374-0CD1-4FE3-9961-7E8F1D3C7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85392E-33EB-486E-936A-0E689B5D1926}"/>
              </a:ext>
            </a:extLst>
          </p:cNvPr>
          <p:cNvSpPr>
            <a:spLocks noGrp="1"/>
          </p:cNvSpPr>
          <p:nvPr>
            <p:ph type="dt" sz="half" idx="10"/>
          </p:nvPr>
        </p:nvSpPr>
        <p:spPr/>
        <p:txBody>
          <a:bodyPr/>
          <a:lstStyle/>
          <a:p>
            <a:fld id="{516A50F7-6C2D-43AD-B612-181A272B2048}" type="datetimeFigureOut">
              <a:rPr lang="en-US" smtClean="0"/>
              <a:t>6/22/2022</a:t>
            </a:fld>
            <a:endParaRPr lang="en-US"/>
          </a:p>
        </p:txBody>
      </p:sp>
      <p:sp>
        <p:nvSpPr>
          <p:cNvPr id="6" name="Footer Placeholder 5">
            <a:extLst>
              <a:ext uri="{FF2B5EF4-FFF2-40B4-BE49-F238E27FC236}">
                <a16:creationId xmlns:a16="http://schemas.microsoft.com/office/drawing/2014/main" id="{8E7CA27E-66B9-4D26-90DE-7494E2AC88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947569-51D0-45C3-9B0B-09606A7ED3E9}"/>
              </a:ext>
            </a:extLst>
          </p:cNvPr>
          <p:cNvSpPr>
            <a:spLocks noGrp="1"/>
          </p:cNvSpPr>
          <p:nvPr>
            <p:ph type="sldNum" sz="quarter" idx="12"/>
          </p:nvPr>
        </p:nvSpPr>
        <p:spPr/>
        <p:txBody>
          <a:bodyPr/>
          <a:lstStyle/>
          <a:p>
            <a:fld id="{DCBDA249-720F-4652-ACF2-A6D8EDB8DF83}" type="slidenum">
              <a:rPr lang="en-US" smtClean="0"/>
              <a:t>‹#›</a:t>
            </a:fld>
            <a:endParaRPr lang="en-US"/>
          </a:p>
        </p:txBody>
      </p:sp>
    </p:spTree>
    <p:extLst>
      <p:ext uri="{BB962C8B-B14F-4D97-AF65-F5344CB8AC3E}">
        <p14:creationId xmlns:p14="http://schemas.microsoft.com/office/powerpoint/2010/main" val="3026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B75EAB-4529-4A62-844D-A9A29F1036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CE7EAE-15E4-4BD6-A879-9857653D47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B2DF70-8806-44B4-AE9B-6CB802634F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6A50F7-6C2D-43AD-B612-181A272B2048}" type="datetimeFigureOut">
              <a:rPr lang="en-US" smtClean="0"/>
              <a:t>6/22/2022</a:t>
            </a:fld>
            <a:endParaRPr lang="en-US"/>
          </a:p>
        </p:txBody>
      </p:sp>
      <p:sp>
        <p:nvSpPr>
          <p:cNvPr id="5" name="Footer Placeholder 4">
            <a:extLst>
              <a:ext uri="{FF2B5EF4-FFF2-40B4-BE49-F238E27FC236}">
                <a16:creationId xmlns:a16="http://schemas.microsoft.com/office/drawing/2014/main" id="{04750E4D-67D9-4A26-8F72-D06880CAAF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DC2E7F-5B36-4756-9328-3C23DB84D9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DA249-720F-4652-ACF2-A6D8EDB8DF83}" type="slidenum">
              <a:rPr lang="en-US" smtClean="0"/>
              <a:t>‹#›</a:t>
            </a:fld>
            <a:endParaRPr lang="en-US"/>
          </a:p>
        </p:txBody>
      </p:sp>
    </p:spTree>
    <p:extLst>
      <p:ext uri="{BB962C8B-B14F-4D97-AF65-F5344CB8AC3E}">
        <p14:creationId xmlns:p14="http://schemas.microsoft.com/office/powerpoint/2010/main" val="3522932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274638"/>
            <a:ext cx="9753600" cy="715962"/>
          </a:xfrm>
          <a:prstGeom prst="rect">
            <a:avLst/>
          </a:prstGeom>
        </p:spPr>
        <p:txBody>
          <a:bodyPr vert="horz" lIns="91440" tIns="45720" rIns="91440" bIns="45720" rtlCol="0" anchor="ctr">
            <a:noAutofit/>
          </a:bodyPr>
          <a:lstStyle/>
          <a:p>
            <a:r>
              <a:rPr lang="en-US" dirty="0"/>
              <a:t>Master title style</a:t>
            </a:r>
          </a:p>
        </p:txBody>
      </p:sp>
      <p:sp>
        <p:nvSpPr>
          <p:cNvPr id="3" name="Text Placeholder 2"/>
          <p:cNvSpPr>
            <a:spLocks noGrp="1"/>
          </p:cNvSpPr>
          <p:nvPr>
            <p:ph type="body" idx="1"/>
          </p:nvPr>
        </p:nvSpPr>
        <p:spPr>
          <a:xfrm>
            <a:off x="609600" y="1371601"/>
            <a:ext cx="10972800" cy="4754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100" b="1">
                <a:solidFill>
                  <a:schemeClr val="tx2"/>
                </a:solidFill>
                <a:latin typeface="Joanna MT" pitchFamily="18" charset="0"/>
                <a:cs typeface="Arial" pitchFamily="34" charset="0"/>
              </a:defRPr>
            </a:lvl1pPr>
          </a:lstStyle>
          <a:p>
            <a:endParaRPr lang="en-US" dirty="0"/>
          </a:p>
        </p:txBody>
      </p:sp>
      <p:sp>
        <p:nvSpPr>
          <p:cNvPr id="5" name="Footer Placeholder 4"/>
          <p:cNvSpPr>
            <a:spLocks noGrp="1"/>
          </p:cNvSpPr>
          <p:nvPr>
            <p:ph type="ftr" sz="quarter" idx="3"/>
          </p:nvPr>
        </p:nvSpPr>
        <p:spPr>
          <a:xfrm>
            <a:off x="4165600" y="6363513"/>
            <a:ext cx="3860800" cy="365125"/>
          </a:xfrm>
          <a:prstGeom prst="rect">
            <a:avLst/>
          </a:prstGeom>
        </p:spPr>
        <p:txBody>
          <a:bodyPr vert="horz" lIns="91440" tIns="45720" rIns="91440" bIns="45720" rtlCol="0" anchor="ctr"/>
          <a:lstStyle>
            <a:lvl1pPr algn="ctr">
              <a:defRPr sz="1200" b="1">
                <a:solidFill>
                  <a:srgbClr val="FF0000"/>
                </a:solidFill>
                <a:latin typeface="Joanna MT" pitchFamily="18"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100" b="1">
                <a:solidFill>
                  <a:schemeClr val="tx2"/>
                </a:solidFill>
                <a:latin typeface="Joanna MT" pitchFamily="18" charset="0"/>
                <a:cs typeface="Arial" pitchFamily="34" charset="0"/>
              </a:defRPr>
            </a:lvl1pPr>
          </a:lstStyle>
          <a:p>
            <a:fld id="{91C1C827-D893-467F-8538-D3C90302366C}" type="slidenum">
              <a:rPr lang="en-US" smtClean="0"/>
              <a:pPr/>
              <a:t>‹#›</a:t>
            </a:fld>
            <a:endParaRPr lang="en-US" dirty="0"/>
          </a:p>
        </p:txBody>
      </p:sp>
    </p:spTree>
    <p:extLst>
      <p:ext uri="{BB962C8B-B14F-4D97-AF65-F5344CB8AC3E}">
        <p14:creationId xmlns:p14="http://schemas.microsoft.com/office/powerpoint/2010/main" val="10191990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spcBef>
          <a:spcPct val="0"/>
        </a:spcBef>
        <a:buNone/>
        <a:defRPr sz="3800" b="1" kern="1200">
          <a:solidFill>
            <a:schemeClr val="tx2"/>
          </a:solidFill>
          <a:latin typeface="Joanna MT" pitchFamily="18" charset="0"/>
          <a:ea typeface="+mj-ea"/>
          <a:cs typeface="+mj-cs"/>
        </a:defRPr>
      </a:lvl1pPr>
    </p:titleStyle>
    <p:bodyStyle>
      <a:lvl1pPr marL="342900" indent="-342900" algn="l" defTabSz="914400" rtl="0" eaLnBrk="1" latinLnBrk="0" hangingPunct="1">
        <a:spcBef>
          <a:spcPts val="792"/>
        </a:spcBef>
        <a:buFont typeface="Arial" pitchFamily="34" charset="0"/>
        <a:buChar char="•"/>
        <a:defRPr sz="2400" kern="1200">
          <a:solidFill>
            <a:srgbClr val="333333"/>
          </a:solidFill>
          <a:latin typeface="Arial" pitchFamily="34" charset="0"/>
          <a:ea typeface="+mn-ea"/>
          <a:cs typeface="Arial" pitchFamily="34" charset="0"/>
        </a:defRPr>
      </a:lvl1pPr>
      <a:lvl2pPr marL="742950" indent="-285750" algn="l" defTabSz="914400" rtl="0" eaLnBrk="1" latinLnBrk="0" hangingPunct="1">
        <a:spcBef>
          <a:spcPts val="792"/>
        </a:spcBef>
        <a:buFont typeface="Arial" pitchFamily="34" charset="0"/>
        <a:buChar char="–"/>
        <a:defRPr sz="2200" kern="1200">
          <a:solidFill>
            <a:srgbClr val="333333"/>
          </a:solidFill>
          <a:latin typeface="Arial" pitchFamily="34" charset="0"/>
          <a:ea typeface="+mn-ea"/>
          <a:cs typeface="Arial" pitchFamily="34" charset="0"/>
        </a:defRPr>
      </a:lvl2pPr>
      <a:lvl3pPr marL="1143000" indent="-228600" algn="l" defTabSz="914400" rtl="0" eaLnBrk="1" latinLnBrk="0" hangingPunct="1">
        <a:spcBef>
          <a:spcPts val="792"/>
        </a:spcBef>
        <a:buFont typeface="Arial" pitchFamily="34" charset="0"/>
        <a:buChar char="•"/>
        <a:defRPr sz="2200" kern="1200">
          <a:solidFill>
            <a:srgbClr val="333333"/>
          </a:solidFill>
          <a:latin typeface="Arial" pitchFamily="34" charset="0"/>
          <a:ea typeface="+mn-ea"/>
          <a:cs typeface="Arial" pitchFamily="34" charset="0"/>
        </a:defRPr>
      </a:lvl3pPr>
      <a:lvl4pPr marL="1600200" indent="-228600" algn="l" defTabSz="914400" rtl="0" eaLnBrk="1" latinLnBrk="0" hangingPunct="1">
        <a:spcBef>
          <a:spcPts val="792"/>
        </a:spcBef>
        <a:buFont typeface="Arial" pitchFamily="34" charset="0"/>
        <a:buChar char="–"/>
        <a:defRPr sz="2000" kern="1200">
          <a:solidFill>
            <a:srgbClr val="333333"/>
          </a:solidFill>
          <a:latin typeface="Arial" pitchFamily="34" charset="0"/>
          <a:ea typeface="+mn-ea"/>
          <a:cs typeface="Arial" pitchFamily="34" charset="0"/>
        </a:defRPr>
      </a:lvl4pPr>
      <a:lvl5pPr marL="2057400" indent="-228600" algn="l" defTabSz="914400" rtl="0" eaLnBrk="1" latinLnBrk="0" hangingPunct="1">
        <a:spcBef>
          <a:spcPts val="792"/>
        </a:spcBef>
        <a:buFont typeface="Arial" pitchFamily="34" charset="0"/>
        <a:buChar char="»"/>
        <a:defRPr sz="18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667A-66B9-43A5-96BF-052E8D4EC98A}"/>
              </a:ext>
            </a:extLst>
          </p:cNvPr>
          <p:cNvSpPr>
            <a:spLocks noGrp="1"/>
          </p:cNvSpPr>
          <p:nvPr>
            <p:ph type="ctrTitle"/>
          </p:nvPr>
        </p:nvSpPr>
        <p:spPr/>
        <p:txBody>
          <a:bodyPr/>
          <a:lstStyle/>
          <a:p>
            <a:r>
              <a:rPr lang="en-US"/>
              <a:t>Buy American</a:t>
            </a:r>
          </a:p>
        </p:txBody>
      </p:sp>
    </p:spTree>
    <p:extLst>
      <p:ext uri="{BB962C8B-B14F-4D97-AF65-F5344CB8AC3E}">
        <p14:creationId xmlns:p14="http://schemas.microsoft.com/office/powerpoint/2010/main" val="343127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Buy American=Country of Product or Service Origin and Place of Manufacture</a:t>
            </a:r>
            <a:endParaRPr lang="en-US" sz="2800" dirty="0">
              <a:solidFill>
                <a:schemeClr val="tx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r>
              <a:rPr lang="en-US" dirty="0"/>
              <a:t>The key to these two fields is vendor supplied answers in 52.225-2 Buy American Certificate, 52.225-6 Trade Agreements Certificate, or 52.212-3 if a Commercial Item Acquisition: </a:t>
            </a:r>
          </a:p>
          <a:p>
            <a:pPr lvl="1"/>
            <a:r>
              <a:rPr lang="en-US" dirty="0"/>
              <a:t>Country of Product or Service Origin:</a:t>
            </a:r>
          </a:p>
          <a:p>
            <a:pPr lvl="2"/>
            <a:r>
              <a:rPr lang="en-US" sz="2400" dirty="0"/>
              <a:t>If the product or service being procured is a domestic end product or service, enter “US.”  If the product or service is not a domestic end product or service, enter the country code that designates the </a:t>
            </a:r>
            <a:r>
              <a:rPr lang="en-US" sz="2400" u="sng" dirty="0"/>
              <a:t>preponderance</a:t>
            </a:r>
            <a:r>
              <a:rPr lang="en-US" sz="2400" dirty="0"/>
              <a:t> of the foreign content.  </a:t>
            </a:r>
          </a:p>
          <a:p>
            <a:pPr lvl="1"/>
            <a:r>
              <a:rPr lang="en-US" sz="2400" dirty="0"/>
              <a:t>Place of Manufacture:</a:t>
            </a:r>
          </a:p>
          <a:p>
            <a:pPr lvl="2"/>
            <a:r>
              <a:rPr lang="en-US" sz="2400" dirty="0"/>
              <a:t>Identify if the end products will be manufactured inside or outside the U.S.  If the end products will be manufactured outside the U.S., then……</a:t>
            </a:r>
            <a:endParaRPr lang="en-US" sz="2600" dirty="0"/>
          </a:p>
          <a:p>
            <a:pPr marL="914400" lvl="2" indent="0">
              <a:buNone/>
            </a:pPr>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fld id="{91C1C827-D893-467F-8538-D3C90302366C}" type="slidenum">
              <a:rPr lang="en-US">
                <a:solidFill>
                  <a:srgbClr val="1F497D"/>
                </a:solidFill>
              </a:rPr>
              <a:pPr/>
              <a:t>2</a:t>
            </a:fld>
            <a:endParaRPr lang="en-US" dirty="0">
              <a:solidFill>
                <a:srgbClr val="1F497D"/>
              </a:solidFill>
            </a:endParaRPr>
          </a:p>
        </p:txBody>
      </p:sp>
    </p:spTree>
    <p:extLst>
      <p:ext uri="{BB962C8B-B14F-4D97-AF65-F5344CB8AC3E}">
        <p14:creationId xmlns:p14="http://schemas.microsoft.com/office/powerpoint/2010/main" val="89119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Buy American=Country of Product or Service Origin and Place of Manufacture</a:t>
            </a:r>
          </a:p>
        </p:txBody>
      </p:sp>
      <p:sp>
        <p:nvSpPr>
          <p:cNvPr id="3" name="Content Placeholder 2"/>
          <p:cNvSpPr>
            <a:spLocks noGrp="1"/>
          </p:cNvSpPr>
          <p:nvPr>
            <p:ph idx="1"/>
          </p:nvPr>
        </p:nvSpPr>
        <p:spPr>
          <a:xfrm>
            <a:off x="1631200" y="1131184"/>
            <a:ext cx="8583913" cy="1335791"/>
          </a:xfrm>
        </p:spPr>
        <p:txBody>
          <a:bodyPr/>
          <a:lstStyle/>
          <a:p>
            <a:r>
              <a:rPr lang="en-US" sz="1800" dirty="0">
                <a:latin typeface="+mj-lt"/>
                <a:cs typeface="Calibri" panose="020F0502020204030204" pitchFamily="34" charset="0"/>
              </a:rPr>
              <a:t>Look at 52.225-2, 52.225-6 or 52.212-3 and based on vendor responses select the FPDS Place of Manufacture code that best represents the exception to (see FAR 25.103) or reason to waive (see FAR 25.402) the Buy American Act. </a:t>
            </a:r>
          </a:p>
          <a:p>
            <a:r>
              <a:rPr lang="en-US" sz="1800" dirty="0">
                <a:latin typeface="+mj-lt"/>
                <a:cs typeface="Calibri" panose="020F0502020204030204" pitchFamily="34" charset="0"/>
              </a:rPr>
              <a:t> START WITH GRAY, THEN GREEN, THEN BLUE, THEN RED</a:t>
            </a:r>
          </a:p>
          <a:p>
            <a:pPr marL="0" indent="0">
              <a:buNone/>
            </a:pPr>
            <a:endParaRPr lang="en-US" dirty="0"/>
          </a:p>
        </p:txBody>
      </p:sp>
      <p:sp>
        <p:nvSpPr>
          <p:cNvPr id="4" name="Slide Number Placeholder 3"/>
          <p:cNvSpPr>
            <a:spLocks noGrp="1"/>
          </p:cNvSpPr>
          <p:nvPr>
            <p:ph type="sldNum" sz="quarter" idx="12"/>
          </p:nvPr>
        </p:nvSpPr>
        <p:spPr/>
        <p:txBody>
          <a:bodyPr/>
          <a:lstStyle/>
          <a:p>
            <a:fld id="{91C1C827-D893-467F-8538-D3C90302366C}" type="slidenum">
              <a:rPr lang="en-US">
                <a:solidFill>
                  <a:srgbClr val="1F497D"/>
                </a:solidFill>
              </a:rPr>
              <a:pPr/>
              <a:t>3</a:t>
            </a:fld>
            <a:endParaRPr lang="en-US" dirty="0">
              <a:solidFill>
                <a:srgbClr val="1F497D"/>
              </a:solidFill>
            </a:endParaRPr>
          </a:p>
        </p:txBody>
      </p:sp>
      <p:pic>
        <p:nvPicPr>
          <p:cNvPr id="5" name="Picture 4"/>
          <p:cNvPicPr>
            <a:picLocks noChangeAspect="1"/>
          </p:cNvPicPr>
          <p:nvPr/>
        </p:nvPicPr>
        <p:blipFill>
          <a:blip r:embed="rId2"/>
          <a:stretch>
            <a:fillRect/>
          </a:stretch>
        </p:blipFill>
        <p:spPr>
          <a:xfrm>
            <a:off x="2306320" y="2466975"/>
            <a:ext cx="9390380" cy="4116387"/>
          </a:xfrm>
          <a:prstGeom prst="rect">
            <a:avLst/>
          </a:prstGeom>
        </p:spPr>
      </p:pic>
      <p:sp>
        <p:nvSpPr>
          <p:cNvPr id="7" name="Arrow: Right 6">
            <a:extLst>
              <a:ext uri="{FF2B5EF4-FFF2-40B4-BE49-F238E27FC236}">
                <a16:creationId xmlns:a16="http://schemas.microsoft.com/office/drawing/2014/main" id="{AA4B8CAA-FEBF-404F-9BF7-9081453B7FA7}"/>
              </a:ext>
            </a:extLst>
          </p:cNvPr>
          <p:cNvSpPr/>
          <p:nvPr/>
        </p:nvSpPr>
        <p:spPr>
          <a:xfrm rot="10800000">
            <a:off x="1631200" y="4189349"/>
            <a:ext cx="648976" cy="29159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81093A3-0793-46BA-AFB7-1ECA0A5A6C35}"/>
              </a:ext>
            </a:extLst>
          </p:cNvPr>
          <p:cNvSpPr/>
          <p:nvPr/>
        </p:nvSpPr>
        <p:spPr>
          <a:xfrm rot="10800000">
            <a:off x="1614152" y="5037548"/>
            <a:ext cx="666024" cy="29159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A43CEA5C-6B69-4DCE-9F41-644517D1CCE3}"/>
              </a:ext>
            </a:extLst>
          </p:cNvPr>
          <p:cNvSpPr/>
          <p:nvPr/>
        </p:nvSpPr>
        <p:spPr>
          <a:xfrm rot="10800000">
            <a:off x="1631200" y="5745859"/>
            <a:ext cx="648975" cy="2797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489386C-9E58-4B5D-874E-06DD95AD151B}"/>
              </a:ext>
            </a:extLst>
          </p:cNvPr>
          <p:cNvSpPr/>
          <p:nvPr/>
        </p:nvSpPr>
        <p:spPr>
          <a:xfrm rot="10800000">
            <a:off x="1614152" y="6150762"/>
            <a:ext cx="666024" cy="2797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8BE0377-2517-40F5-A425-18B028CF7DB8}"/>
              </a:ext>
            </a:extLst>
          </p:cNvPr>
          <p:cNvSpPr txBox="1"/>
          <p:nvPr/>
        </p:nvSpPr>
        <p:spPr>
          <a:xfrm>
            <a:off x="101600" y="4205605"/>
            <a:ext cx="1320800" cy="2308324"/>
          </a:xfrm>
          <a:prstGeom prst="rect">
            <a:avLst/>
          </a:prstGeom>
          <a:noFill/>
        </p:spPr>
        <p:txBody>
          <a:bodyPr wrap="square" rtlCol="0">
            <a:spAutoFit/>
          </a:bodyPr>
          <a:lstStyle/>
          <a:p>
            <a:endParaRPr lang="en-US" dirty="0"/>
          </a:p>
          <a:p>
            <a:endParaRPr lang="en-US" dirty="0"/>
          </a:p>
          <a:p>
            <a:r>
              <a:rPr lang="en-US" dirty="0"/>
              <a:t>Requires Waiver</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51332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947F8-EFC5-44C5-802E-597512E55355}"/>
              </a:ext>
            </a:extLst>
          </p:cNvPr>
          <p:cNvSpPr>
            <a:spLocks noGrp="1"/>
          </p:cNvSpPr>
          <p:nvPr>
            <p:ph type="title"/>
          </p:nvPr>
        </p:nvSpPr>
        <p:spPr>
          <a:xfrm>
            <a:off x="2743200" y="228600"/>
            <a:ext cx="7467600" cy="990600"/>
          </a:xfrm>
        </p:spPr>
        <p:txBody>
          <a:bodyPr/>
          <a:lstStyle/>
          <a:p>
            <a:r>
              <a:rPr lang="en-US" dirty="0"/>
              <a:t>Buy American-Place of Manufacture</a:t>
            </a:r>
          </a:p>
        </p:txBody>
      </p:sp>
      <p:sp>
        <p:nvSpPr>
          <p:cNvPr id="3" name="Content Placeholder 2">
            <a:extLst>
              <a:ext uri="{FF2B5EF4-FFF2-40B4-BE49-F238E27FC236}">
                <a16:creationId xmlns:a16="http://schemas.microsoft.com/office/drawing/2014/main" id="{014E2B4B-039B-4D3C-9871-26692A3EC964}"/>
              </a:ext>
            </a:extLst>
          </p:cNvPr>
          <p:cNvSpPr>
            <a:spLocks noGrp="1"/>
          </p:cNvSpPr>
          <p:nvPr>
            <p:ph idx="1"/>
          </p:nvPr>
        </p:nvSpPr>
        <p:spPr/>
        <p:txBody>
          <a:bodyPr>
            <a:normAutofit/>
          </a:bodyPr>
          <a:lstStyle/>
          <a:p>
            <a:pPr marL="0" indent="0">
              <a:buNone/>
            </a:pPr>
            <a:r>
              <a:rPr lang="en-US" dirty="0"/>
              <a:t>Remember:</a:t>
            </a:r>
          </a:p>
          <a:p>
            <a:r>
              <a:rPr lang="en-US" dirty="0"/>
              <a:t>Manufactured outside the US for use outside the US should only be selected when the supplies being purchased are actually for use outside the US. </a:t>
            </a:r>
          </a:p>
          <a:p>
            <a:endParaRPr lang="en-US" dirty="0"/>
          </a:p>
          <a:p>
            <a:r>
              <a:rPr lang="en-US" dirty="0"/>
              <a:t>Resale only applies to foreign end products specifically for </a:t>
            </a:r>
            <a:r>
              <a:rPr lang="en-US" b="1" u="sng" dirty="0"/>
              <a:t>commissary resale</a:t>
            </a:r>
            <a:r>
              <a:rPr lang="en-US" dirty="0"/>
              <a:t>.  It does NOT apply when supplies are being acquired from a reseller of an end item. </a:t>
            </a:r>
          </a:p>
          <a:p>
            <a:endParaRPr lang="en-US" dirty="0"/>
          </a:p>
          <a:p>
            <a:r>
              <a:rPr lang="en-US" dirty="0"/>
              <a:t>Public Interest requires approval by the Department Secretary\</a:t>
            </a:r>
            <a:r>
              <a:rPr lang="en-US"/>
              <a:t>Agency Head </a:t>
            </a:r>
            <a:r>
              <a:rPr lang="en-US" dirty="0"/>
              <a:t>and is rarely used. </a:t>
            </a:r>
          </a:p>
        </p:txBody>
      </p:sp>
      <p:sp>
        <p:nvSpPr>
          <p:cNvPr id="4" name="Slide Number Placeholder 3">
            <a:extLst>
              <a:ext uri="{FF2B5EF4-FFF2-40B4-BE49-F238E27FC236}">
                <a16:creationId xmlns:a16="http://schemas.microsoft.com/office/drawing/2014/main" id="{A3C022CF-7DE3-46BC-BBA3-29A0942C8298}"/>
              </a:ext>
            </a:extLst>
          </p:cNvPr>
          <p:cNvSpPr>
            <a:spLocks noGrp="1"/>
          </p:cNvSpPr>
          <p:nvPr>
            <p:ph type="sldNum" sz="quarter" idx="12"/>
          </p:nvPr>
        </p:nvSpPr>
        <p:spPr/>
        <p:txBody>
          <a:bodyPr/>
          <a:lstStyle/>
          <a:p>
            <a:fld id="{91C1C827-D893-467F-8538-D3C90302366C}" type="slidenum">
              <a:rPr lang="en-US">
                <a:solidFill>
                  <a:srgbClr val="1F497D"/>
                </a:solidFill>
              </a:rPr>
              <a:pPr/>
              <a:t>4</a:t>
            </a:fld>
            <a:endParaRPr lang="en-US" dirty="0">
              <a:solidFill>
                <a:srgbClr val="1F497D"/>
              </a:solidFill>
            </a:endParaRPr>
          </a:p>
        </p:txBody>
      </p:sp>
    </p:spTree>
    <p:extLst>
      <p:ext uri="{BB962C8B-B14F-4D97-AF65-F5344CB8AC3E}">
        <p14:creationId xmlns:p14="http://schemas.microsoft.com/office/powerpoint/2010/main" val="2854394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HS Power Point template">
  <a:themeElements>
    <a:clrScheme name="Custom 2">
      <a:dk1>
        <a:sysClr val="windowText" lastClr="000000"/>
      </a:dk1>
      <a:lt1>
        <a:sysClr val="window" lastClr="FFFFFF"/>
      </a:lt1>
      <a:dk2>
        <a:srgbClr val="1F497D"/>
      </a:dk2>
      <a:lt2>
        <a:srgbClr val="EEECE1"/>
      </a:lt2>
      <a:accent1>
        <a:srgbClr val="DBE5F1"/>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otalTime>27</TotalTime>
  <Words>284</Words>
  <Application>Microsoft Office PowerPoint</Application>
  <PresentationFormat>Widescreen</PresentationFormat>
  <Paragraphs>26</Paragraphs>
  <Slides>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Joanna MT</vt:lpstr>
      <vt:lpstr>Times New Roman</vt:lpstr>
      <vt:lpstr>Office Theme</vt:lpstr>
      <vt:lpstr>DHS Power Point template</vt:lpstr>
      <vt:lpstr>Buy American</vt:lpstr>
      <vt:lpstr>Buy American=Country of Product or Service Origin and Place of Manufacture</vt:lpstr>
      <vt:lpstr>Buy American=Country of Product or Service Origin and Place of Manufacture</vt:lpstr>
      <vt:lpstr>Buy American-Place of Manufacture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Buy American</dc:title>
  <dc:creator>Kate</dc:creator>
  <cp:lastModifiedBy>Oliver, Kate</cp:lastModifiedBy>
  <cp:revision>9</cp:revision>
  <dcterms:created xsi:type="dcterms:W3CDTF">2022-02-09T16:17:23Z</dcterms:created>
  <dcterms:modified xsi:type="dcterms:W3CDTF">2022-06-22T14:13:08Z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2eef23d-2e95-4428-9a3c-2526d95b164a_Enabled">
    <vt:lpwstr>true</vt:lpwstr>
  </property>
  <property fmtid="{D5CDD505-2E9C-101B-9397-08002B2CF9AE}" pid="3" name="MSIP_Label_a2eef23d-2e95-4428-9a3c-2526d95b164a_SetDate">
    <vt:lpwstr>2022-02-09T16:17:23Z</vt:lpwstr>
  </property>
  <property fmtid="{D5CDD505-2E9C-101B-9397-08002B2CF9AE}" pid="4" name="MSIP_Label_a2eef23d-2e95-4428-9a3c-2526d95b164a_Method">
    <vt:lpwstr>Standard</vt:lpwstr>
  </property>
  <property fmtid="{D5CDD505-2E9C-101B-9397-08002B2CF9AE}" pid="5" name="MSIP_Label_a2eef23d-2e95-4428-9a3c-2526d95b164a_Name">
    <vt:lpwstr>For Official Use Only (FOUO)</vt:lpwstr>
  </property>
  <property fmtid="{D5CDD505-2E9C-101B-9397-08002B2CF9AE}" pid="6" name="MSIP_Label_a2eef23d-2e95-4428-9a3c-2526d95b164a_SiteId">
    <vt:lpwstr>3ccde76c-946d-4a12-bb7a-fc9d0842354a</vt:lpwstr>
  </property>
  <property fmtid="{D5CDD505-2E9C-101B-9397-08002B2CF9AE}" pid="7" name="MSIP_Label_a2eef23d-2e95-4428-9a3c-2526d95b164a_ActionId">
    <vt:lpwstr>84055070-bb86-4c90-b4d0-3e063bdd3a1e</vt:lpwstr>
  </property>
  <property fmtid="{D5CDD505-2E9C-101B-9397-08002B2CF9AE}" pid="8" name="MSIP_Label_a2eef23d-2e95-4428-9a3c-2526d95b164a_ContentBits">
    <vt:lpwstr>0</vt:lpwstr>
  </property>
</Properties>
</file>